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7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8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8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0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0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3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3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3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9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F962-4924-423E-883B-0D0D61E49CD3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240B-E852-4810-BBFB-6D0CE6B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4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28600"/>
            <a:ext cx="8610600" cy="640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9461" y="1676400"/>
            <a:ext cx="82850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ÔN TẬP GIỮA HỌC KÌ II</a:t>
            </a:r>
            <a:endParaRPr lang="en-US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2870" y="3387069"/>
            <a:ext cx="23198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TIẾT 5</a:t>
            </a:r>
            <a:endParaRPr lang="en-US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54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4306" y="2362200"/>
            <a:ext cx="64354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ÔN LUYỆN TẬP ĐỌC 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VÀ HỌC THUỘC LÒNG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6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3048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HP001 4 hàng" pitchFamily="34" charset="0"/>
              </a:rPr>
              <a:t>Bài 2: Tìm bộ phận câu trả lời cho câu hỏi: Như thế nào?</a:t>
            </a:r>
            <a:endParaRPr lang="en-US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762000"/>
            <a:ext cx="1752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400800" y="692727"/>
            <a:ext cx="14478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38600" y="1371600"/>
            <a:ext cx="27432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905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Mùa hè hoa phượng vĩ nở đỏ rực hai bên bờ sông.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3528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Ve nhởn nhơ ca hát suốt mùa hè.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01936" y="2468993"/>
            <a:ext cx="10044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2895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1905000"/>
            <a:ext cx="1298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 rực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5400" y="3352800"/>
            <a:ext cx="1974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hởn nhơ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9308" y="3912750"/>
            <a:ext cx="14200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3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Bài 3: Đặt câu hỏi cho bộ phận câu in đậm: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Chim đậu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trắng xóa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trên những cành cây.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418" y="3581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Bông cúc sung sướng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khôn 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156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Chim đậu trên những cành cây như thế nào?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055" y="4444425"/>
            <a:ext cx="707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Bông cúc sung sướng như thế nào?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7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Bài 4: Nói lời đáp của em trong những trường hợp sau: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929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Ba em nói rằng tối nay ti vi chiếu bộ phim em thích.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29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Bạn em báo tin bài làm của em được điểm cao.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7" y="3962400"/>
            <a:ext cx="929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Cô giáo(thầy giáo) cho biết lớp em không đoạt giải Nhất trong tháng thi đua này.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762000"/>
            <a:ext cx="3200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41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Bài 4: Nói lời đáp của em trong những trường hợp sau: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929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Ba em nói rằng tối nay ti vi chiếu bộ phim em thích.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762000"/>
            <a:ext cx="3200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2362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- Cảm ơn ba đã báo cho con biết!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927" y="3276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-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i, thích quá! Con cảm ơn ba!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073" y="4191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-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i, thích quá! Vậy con sẽ tranh thủ học sớm để xem mới được!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1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Bài 4: Nói lời đáp của em trong những trường hợp sau: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929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Bạn em báo tin bài làm của em được điểm cao.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762000"/>
            <a:ext cx="3200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2362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- Thật ư!Cảm ơn bạn nhé.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927" y="3276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- 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Mình mừng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 quá! Rất cảm ơn bạn!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Bài 4: Nói lời đáp của em trong những trường hợp sau: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929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Cô giáo(thầy giáo) cho biết lớp em không đoạt giải Nhất trong tháng thi đua này.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762000"/>
            <a:ext cx="3200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2844225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- Thưa cô, thế ạ. Tháng sau, chúng em sẽ cố gắng hơn.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927" y="4292025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- 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  <a:cs typeface="Times New Roman" pitchFamily="18" charset="0"/>
              </a:rPr>
              <a:t>Tiếc quá cô nhỉ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</a:rPr>
              <a:t>!Tháng sau, nhất định lớp mình sẽ đoạt giải.</a:t>
            </a:r>
            <a:endParaRPr lang="en-US" sz="3200" b="1" dirty="0">
              <a:solidFill>
                <a:srgbClr val="0070C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Bài 2: Tìm bộ phận câu trả lời cho câu hỏi: Như thế nào?</vt:lpstr>
      <vt:lpstr>Bài 3: Đặt câu hỏi cho bộ phận câu in đậm:</vt:lpstr>
      <vt:lpstr>Bài 4: Nói lời đáp của em trong những trường hợp sau:</vt:lpstr>
      <vt:lpstr>Bài 4: Nói lời đáp của em trong những trường hợp sau:</vt:lpstr>
      <vt:lpstr>Bài 4: Nói lời đáp của em trong những trường hợp sau:</vt:lpstr>
      <vt:lpstr>Bài 4: Nói lời đáp của em trong những trường hợp sau: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Administrator_PC</dc:creator>
  <cp:lastModifiedBy>Administrator_PC</cp:lastModifiedBy>
  <cp:revision>8</cp:revision>
  <dcterms:created xsi:type="dcterms:W3CDTF">2020-05-18T13:10:48Z</dcterms:created>
  <dcterms:modified xsi:type="dcterms:W3CDTF">2020-05-18T14:37:34Z</dcterms:modified>
</cp:coreProperties>
</file>